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6" r:id="rId10"/>
    <p:sldId id="259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2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E7F96-46BD-DE0E-DBD1-1383E09D4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3F4EF-05AD-134C-1F06-3FE26016C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0D97A-6A82-F341-922B-3A1199991857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8A-DB35-3361-0D28-BADE968873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997AC-B963-01F5-2C57-B000E85C0E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8A33-3E81-9E49-9FC8-E043FC43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FFA7-235F-4D8D-A837-29EDA00F0FF6}" type="datetimeFigureOut">
              <a:rPr lang="en-US" smtClean="0"/>
              <a:pPr/>
              <a:t>11/26/23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7C1E1-E865-4523-A003-CB50D6E28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7C1E1-E865-4523-A003-CB50D6E28A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7C1E1-E865-4523-A003-CB50D6E28A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7C1E1-E865-4523-A003-CB50D6E28A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26, 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Ecological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Describing the </a:t>
            </a:r>
            <a:br>
              <a:rPr lang="en-US" dirty="0"/>
            </a:br>
            <a:r>
              <a:rPr lang="en-US" dirty="0"/>
              <a:t>Inter-relations of </a:t>
            </a:r>
            <a:br>
              <a:rPr lang="en-US" dirty="0"/>
            </a:br>
            <a:r>
              <a:rPr lang="en-US" dirty="0"/>
              <a:t>the Natural World.</a:t>
            </a:r>
          </a:p>
        </p:txBody>
      </p:sp>
    </p:spTree>
    <p:extLst>
      <p:ext uri="{BB962C8B-B14F-4D97-AF65-F5344CB8AC3E}">
        <p14:creationId xmlns:p14="http://schemas.microsoft.com/office/powerpoint/2010/main" val="48352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6790" y="1644912"/>
            <a:ext cx="3030814" cy="3493008"/>
          </a:xfrm>
        </p:spPr>
        <p:txBody>
          <a:bodyPr/>
          <a:lstStyle/>
          <a:p>
            <a:r>
              <a:rPr lang="en-US" u="sng" dirty="0"/>
              <a:t>Biome</a:t>
            </a:r>
            <a:r>
              <a:rPr lang="en-US" dirty="0"/>
              <a:t>:  is what you call a major community or communities over a large area.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86" y="914400"/>
            <a:ext cx="4670045" cy="3071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04" y="4341852"/>
            <a:ext cx="32766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168775"/>
            <a:ext cx="3517900" cy="2336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531" y="4168775"/>
            <a:ext cx="3467100" cy="23368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Biome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787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38690" y="1584811"/>
            <a:ext cx="3388810" cy="4869963"/>
          </a:xfrm>
        </p:spPr>
        <p:txBody>
          <a:bodyPr>
            <a:normAutofit/>
          </a:bodyPr>
          <a:lstStyle/>
          <a:p>
            <a:r>
              <a:rPr lang="en-US" u="sng" dirty="0"/>
              <a:t>Biosphere</a:t>
            </a:r>
            <a:r>
              <a:rPr lang="en-US" dirty="0"/>
              <a:t>: is the sum of ecosystems that make up the earth. </a:t>
            </a:r>
          </a:p>
          <a:p>
            <a:pPr lvl="1"/>
            <a:r>
              <a:rPr lang="en-US" dirty="0"/>
              <a:t> Closed system (apart from sun &amp; inside the earth)</a:t>
            </a:r>
          </a:p>
          <a:p>
            <a:pPr lvl="1"/>
            <a:r>
              <a:rPr lang="en-US" u="sng" dirty="0"/>
              <a:t>Self-regulating</a:t>
            </a:r>
            <a:r>
              <a:rPr lang="en-US" dirty="0"/>
              <a:t>: controls itself.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38" y="1502835"/>
            <a:ext cx="3911599" cy="3810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76790" y="403712"/>
            <a:ext cx="7024744" cy="1143000"/>
          </a:xfrm>
        </p:spPr>
        <p:txBody>
          <a:bodyPr/>
          <a:lstStyle/>
          <a:p>
            <a:r>
              <a:rPr lang="en-US" dirty="0"/>
              <a:t>Biosphere</a:t>
            </a:r>
          </a:p>
        </p:txBody>
      </p:sp>
    </p:spTree>
    <p:extLst>
      <p:ext uri="{BB962C8B-B14F-4D97-AF65-F5344CB8AC3E}">
        <p14:creationId xmlns:p14="http://schemas.microsoft.com/office/powerpoint/2010/main" val="405556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3900" y="1578059"/>
            <a:ext cx="2552700" cy="4914815"/>
          </a:xfrm>
        </p:spPr>
        <p:txBody>
          <a:bodyPr>
            <a:normAutofit/>
          </a:bodyPr>
          <a:lstStyle/>
          <a:p>
            <a:r>
              <a:rPr lang="en-US" u="sng" dirty="0"/>
              <a:t>Ecological Model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Is a picture we can use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/>
              <a:t>how an organism is inter-related to the living and non-living things around them.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12048" r="12048"/>
          <a:stretch>
            <a:fillRect/>
          </a:stretch>
        </p:blipFill>
        <p:spPr>
          <a:xfrm>
            <a:off x="3441032" y="1191562"/>
            <a:ext cx="5238720" cy="53507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90" y="403712"/>
            <a:ext cx="7024744" cy="1143000"/>
          </a:xfrm>
        </p:spPr>
        <p:txBody>
          <a:bodyPr/>
          <a:lstStyle/>
          <a:p>
            <a:r>
              <a:rPr lang="en-US" dirty="0"/>
              <a:t>Ecological Model</a:t>
            </a:r>
          </a:p>
        </p:txBody>
      </p:sp>
    </p:spTree>
    <p:extLst>
      <p:ext uri="{BB962C8B-B14F-4D97-AF65-F5344CB8AC3E}">
        <p14:creationId xmlns:p14="http://schemas.microsoft.com/office/powerpoint/2010/main" val="332029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76790" y="1629833"/>
            <a:ext cx="4197380" cy="46355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Native Cultures emphasized the relationship between things in nature.</a:t>
            </a:r>
          </a:p>
          <a:p>
            <a:r>
              <a:rPr lang="en-US" dirty="0"/>
              <a:t>Developed basic </a:t>
            </a:r>
            <a:br>
              <a:rPr lang="en-US" dirty="0"/>
            </a:br>
            <a:r>
              <a:rPr lang="en-US" dirty="0"/>
              <a:t>Natural Laws </a:t>
            </a:r>
          </a:p>
          <a:p>
            <a:pPr lvl="1"/>
            <a:r>
              <a:rPr lang="en-US" dirty="0"/>
              <a:t>All living things are interconnected.</a:t>
            </a:r>
          </a:p>
          <a:p>
            <a:pPr lvl="1"/>
            <a:r>
              <a:rPr lang="en-US" dirty="0"/>
              <a:t>The natural world is in a constant state of change.</a:t>
            </a:r>
          </a:p>
          <a:p>
            <a:pPr lvl="1"/>
            <a:r>
              <a:rPr lang="en-US" dirty="0"/>
              <a:t>Understanding change (rather than controlling it) can give humans power while maintaining balance.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69" y="2074336"/>
            <a:ext cx="3695699" cy="333844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Native 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948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5991" y="1782770"/>
            <a:ext cx="2512509" cy="349300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Ecology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Study of the interactions of living organisms with one another and with their physical environment.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846270"/>
            <a:ext cx="5181296" cy="391953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Ecology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273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2300" y="3695640"/>
            <a:ext cx="5499100" cy="25380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1390" y="1676400"/>
            <a:ext cx="3685482" cy="40919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Organism: Defined as something that meets the criteria for a “living thing”.</a:t>
            </a:r>
          </a:p>
          <a:p>
            <a:r>
              <a:rPr lang="en-US" dirty="0"/>
              <a:t>Criteria:</a:t>
            </a:r>
          </a:p>
          <a:p>
            <a:pPr lvl="1"/>
            <a:r>
              <a:rPr lang="en-US" dirty="0"/>
              <a:t>Has </a:t>
            </a:r>
            <a:r>
              <a:rPr lang="en-US" u="sng" dirty="0"/>
              <a:t>genetic</a:t>
            </a:r>
            <a:r>
              <a:rPr lang="en-US" dirty="0"/>
              <a:t> material</a:t>
            </a:r>
          </a:p>
          <a:p>
            <a:pPr lvl="1"/>
            <a:r>
              <a:rPr lang="en-US" dirty="0"/>
              <a:t>Is made up of one or more </a:t>
            </a:r>
            <a:r>
              <a:rPr lang="en-US" u="sng" dirty="0"/>
              <a:t>cells.</a:t>
            </a:r>
          </a:p>
          <a:p>
            <a:pPr lvl="1"/>
            <a:r>
              <a:rPr lang="en-US" dirty="0"/>
              <a:t>Uses energy </a:t>
            </a:r>
          </a:p>
          <a:p>
            <a:pPr lvl="1"/>
            <a:r>
              <a:rPr lang="en-US" dirty="0"/>
              <a:t>Reproduces</a:t>
            </a:r>
          </a:p>
          <a:p>
            <a:pPr lvl="1"/>
            <a:r>
              <a:rPr lang="en-US" dirty="0"/>
              <a:t>Others.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23" y="952509"/>
            <a:ext cx="2819574" cy="243416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194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9509" y="1625600"/>
            <a:ext cx="3883789" cy="3097092"/>
          </a:xfrm>
        </p:spPr>
        <p:txBody>
          <a:bodyPr/>
          <a:lstStyle/>
          <a:p>
            <a:r>
              <a:rPr lang="en-US" u="sng" dirty="0"/>
              <a:t>Population</a:t>
            </a:r>
            <a:r>
              <a:rPr lang="en-US" dirty="0"/>
              <a:t>: is a group of organisms of the same species living together in the same place and interbreeding.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99" y="778947"/>
            <a:ext cx="4082204" cy="3224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5099"/>
          <a:stretch>
            <a:fillRect/>
          </a:stretch>
        </p:blipFill>
        <p:spPr>
          <a:xfrm>
            <a:off x="1134403" y="4130030"/>
            <a:ext cx="7544787" cy="238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0" y="4130030"/>
            <a:ext cx="3831986" cy="238824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Population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724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6081" y="1597512"/>
            <a:ext cx="7253057" cy="836182"/>
          </a:xfrm>
        </p:spPr>
        <p:txBody>
          <a:bodyPr/>
          <a:lstStyle/>
          <a:p>
            <a:r>
              <a:rPr lang="en-US" u="sng" dirty="0"/>
              <a:t>Habitat</a:t>
            </a:r>
            <a:r>
              <a:rPr lang="en-US" dirty="0"/>
              <a:t>: the place where a particular population of a species lives.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91" y="2986695"/>
            <a:ext cx="7724819" cy="337218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Habitat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608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6789" y="1600344"/>
            <a:ext cx="7262311" cy="3493008"/>
          </a:xfrm>
        </p:spPr>
        <p:txBody>
          <a:bodyPr/>
          <a:lstStyle/>
          <a:p>
            <a:r>
              <a:rPr lang="en-US" u="sng" dirty="0"/>
              <a:t>Community</a:t>
            </a:r>
            <a:r>
              <a:rPr lang="en-US" dirty="0"/>
              <a:t>: In biology, a community is when different populations (species) live together in a habitat.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5870"/>
          <a:stretch/>
        </p:blipFill>
        <p:spPr>
          <a:xfrm>
            <a:off x="783827" y="3032337"/>
            <a:ext cx="7576347" cy="321886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Community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59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5990" y="1584812"/>
            <a:ext cx="2842710" cy="420638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Ecosystem</a:t>
            </a:r>
            <a:r>
              <a:rPr lang="en-US" dirty="0"/>
              <a:t>: consists of a community and all the physical aspects of its habitat (such as soil, water, weather)</a:t>
            </a:r>
          </a:p>
          <a:p>
            <a:r>
              <a:rPr lang="en-US" dirty="0"/>
              <a:t>Also called: </a:t>
            </a:r>
            <a:r>
              <a:rPr lang="en-US" u="sng" dirty="0"/>
              <a:t>Ecological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99" y="1495639"/>
            <a:ext cx="4365791" cy="429556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Ecosystem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17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3875" y="1763383"/>
            <a:ext cx="3239842" cy="4275667"/>
          </a:xfrm>
        </p:spPr>
        <p:txBody>
          <a:bodyPr>
            <a:normAutofit fontScale="92500"/>
          </a:bodyPr>
          <a:lstStyle/>
          <a:p>
            <a:r>
              <a:rPr lang="en-US" dirty="0"/>
              <a:t>An ecosystem has </a:t>
            </a:r>
            <a:r>
              <a:rPr lang="en-US" u="sng" dirty="0"/>
              <a:t>factors</a:t>
            </a:r>
            <a:r>
              <a:rPr lang="en-US" dirty="0"/>
              <a:t>: things that affect it. 2 types:</a:t>
            </a:r>
          </a:p>
          <a:p>
            <a:r>
              <a:rPr lang="en-US" u="sng" dirty="0"/>
              <a:t>Biotic factors</a:t>
            </a:r>
            <a:r>
              <a:rPr lang="en-US" dirty="0"/>
              <a:t>: the organisms in the habitat.</a:t>
            </a:r>
          </a:p>
          <a:p>
            <a:r>
              <a:rPr lang="en-US" u="sng" dirty="0"/>
              <a:t>Abiotic factors</a:t>
            </a:r>
            <a:r>
              <a:rPr lang="en-US" dirty="0"/>
              <a:t>: the non-living things that affect the ecosystem such as: physical structures, water, soil,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717" y="1849322"/>
            <a:ext cx="4664564" cy="418972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76790" y="403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Biotic and </a:t>
            </a:r>
            <a:r>
              <a:rPr lang="en-US" sz="4000" noProof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Abiotic</a:t>
            </a:r>
            <a:r>
              <a:rPr lang="en-US" sz="40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Factors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3866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288</TotalTime>
  <Words>328</Words>
  <Application>Microsoft Macintosh PowerPoint</Application>
  <PresentationFormat>On-screen Show (4:3)</PresentationFormat>
  <Paragraphs>42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2</vt:lpstr>
      <vt:lpstr>Austin</vt:lpstr>
      <vt:lpstr>Ecological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Biosphere</vt:lpstr>
      <vt:lpstr>Ecological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Model</dc:title>
  <dc:creator>Microsoft Office User</dc:creator>
  <cp:lastModifiedBy>Wendy Williamson</cp:lastModifiedBy>
  <cp:revision>25</cp:revision>
  <dcterms:created xsi:type="dcterms:W3CDTF">2016-02-28T20:37:59Z</dcterms:created>
  <dcterms:modified xsi:type="dcterms:W3CDTF">2023-11-26T15:10:53Z</dcterms:modified>
</cp:coreProperties>
</file>